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7" r:id="rId4"/>
    <p:sldId id="258" r:id="rId5"/>
    <p:sldId id="259" r:id="rId6"/>
    <p:sldId id="265" r:id="rId7"/>
    <p:sldId id="266" r:id="rId8"/>
    <p:sldId id="261" r:id="rId9"/>
    <p:sldId id="267" r:id="rId10"/>
    <p:sldId id="271" r:id="rId11"/>
    <p:sldId id="272" r:id="rId12"/>
    <p:sldId id="273" r:id="rId13"/>
    <p:sldId id="274" r:id="rId14"/>
    <p:sldId id="268" r:id="rId15"/>
    <p:sldId id="269" r:id="rId16"/>
    <p:sldId id="262" r:id="rId17"/>
    <p:sldId id="263" r:id="rId18"/>
    <p:sldId id="26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0" autoAdjust="0"/>
  </p:normalViewPr>
  <p:slideViewPr>
    <p:cSldViewPr>
      <p:cViewPr>
        <p:scale>
          <a:sx n="64" d="100"/>
          <a:sy n="64" d="100"/>
        </p:scale>
        <p:origin x="-215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FA57-F5EC-49DE-8C10-9B45B5120B23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4FA22-2ABF-4673-830D-AA24BDF6DC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4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FA22-2ABF-4673-830D-AA24BDF6DCE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8424936" cy="58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842254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«ПСИХОЛОГО-ПЕДАГОГИЧЕСКАЯ ХАРАКТЕРИСТИКА ДЕТЕЙ С ИНТЕЛЛЕКТУАЛЬНОЙ НЕДОСТАТОЧНОСТЬЮ»</a:t>
            </a:r>
          </a:p>
          <a:p>
            <a:pPr algn="ctr">
              <a:lnSpc>
                <a:spcPct val="150000"/>
              </a:lnSpc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УЧИТЕЛЬ-ДЕФЕКТОЛОГ ТЕРРИТОРИАЛЬНОЙ ПМПК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Митина А.Н.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Архангельск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91680" y="1988840"/>
            <a:ext cx="792088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707904" y="2060848"/>
            <a:ext cx="504056" cy="2304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4048" y="1988840"/>
            <a:ext cx="481670" cy="23165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72200" y="2060848"/>
            <a:ext cx="576064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2636912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КОНСТИТУЦИОНАЛЬНОГО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СОМАТОГЕННОГО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ПСИХОГЕННОГО 	       ЦЕРЕБРАЛЬНО-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ОРГАНИЧЕСКОГО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7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КОНСТИТУЦИОНАЛЬНОГО ПРОИСХОЖДЕНИЯ – психический, или психофизический инфантилизм по типу психической неустойчивости (эмоционально-волевая сфера ребёнка как бы находится на более ранней возрастной ступени развития). Характерны непосредственность и яркость эмоций, повышенный фон настроения, наличие творчества и инициативы в игре.</a:t>
            </a:r>
          </a:p>
          <a:p>
            <a:pPr algn="just"/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СОМАТОГЕННОГО ПРОИСХОЖДЕНИЯ – обусловлено длительной соматической недостаточностью (хронические инфекции, аллергические состояния, врождённые пороки развития внутренних органов и т.д.).  Характерны неврозоподобные черты психики: неуверенность, робость, астеническая капризность, а также явления гиперопёки, в которых нередко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воспитывается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соматически нездоровый ребёнок.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ПСИХОГЕННОГО ПРОИСХОЖДЕНИЯ -  связано с грубо выраженными неправильными условиями воспитания. Длительно действующее неблагоприятное психотравмирующее воздействие на нервную систему ребёнка может приводить к стойким сдвигам в нервно-психической сфере и нарушению психического (в первую очередь - эмоционального) развития.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безнадзорности (гипоопека) у детей преобладают явления психической неустойчивости:  отсутствие чувства долга и ответственности, умения тормозить свои эмоции, импульсивность и повышенная внушаемость.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изнеживающего воспитания (гиперопека) преобладает эгоцентризм и эгоизм, установка на опеку; не формируется способность к волевому усилию, труду, самостоятельности.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психотравмирующих условиях воспитания (грубость взаимоотношений в семье, наличие алкоголизма) может формироваться личность робкая и боязливая. Такие дети несамостоятельны, отсутствует инициатива, активность, уверенность в себе.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20688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ЦЕРЕБРАЛЬНО-ОРГАНИЧЕСКОГО ПРОИСХОЖДЕНИЯ – связано с органической недостаточностью нервной системы, вследствие рядов пороков генетического развития, патологии беременности и родов, нейроинфекций, интоксикаций и травм, перенесённых на первых годах жизни. В отличии от умственной отсталости, вредоносный фактор чаще воздействует на более поздних этапах онтогенеза и выражен менее грубо.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анамнезе часто отмечается замедленное становление статических и локомоторных (двигательных) функций, ходьбы, речи, навыков опрятности, этапов игровой деятельности.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соматическом состоянии наблюдается задержка физического развития.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неврологическом состоянии  нередки гидроцефальные стигмы, нарушения черепно-мозговой иннервации.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психическом статусе тесно переплетены признаки задержки психического развития и органической повреждённости нервной системы.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ОСОБЕННОСТИ ДЕТЕЙ С  ЗПР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Наивность, несамостоятельность, непосредственность. Ребёнок не воспринимает и не выполняет школьные требования.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Затрудняется в организации собственной целенаправленной деятельности.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Замедленно воспринимает и перерабатывает информацию. Для более полного восприятия нуждается в наглядно-практической опоре и в предельно развёрнутой инструкции.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Низкий уровень работоспособности, быстрая утомляемость, объём и темп работы ниже, чем у нормально развивающегося ребёнка.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Успешное овладение школьными знаниями невозможно без достаточного уровня развития познавательных процессов, а у детей с ЗПР отмечается парциальная несформированность психических функций.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инфантилизма негативно сказывается на осознании себя как ученика, установления межличностных контактов, на развитии всей личностной, эмоционально-волевой сферы.</a:t>
            </a:r>
          </a:p>
          <a:p>
            <a:pPr marL="342900" indent="-342900" algn="just">
              <a:buFont typeface="+mj-lt"/>
              <a:buAutoNum type="arabicPeriod"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0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ПОЗНАВАТЕЛЬНОЙ ДЕЯТЕЛЬНОСТИ ДЕТЕЙ С ЗПР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 –  отставание в развитии мышления. Неравномерное развитие видов мышления. Значительно выражено отставание в словесно-логическом мышлении.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– недостаточный уровень внимания. Дети рассеяны, часто отвлекаются, не способны сосредоточенно слушать или работать более 10-15 минут.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 – значительно ослаблена. Ограничены объём запоминания, продолжительность запоминания смысловой информации. Дети склонны к механическому бездумному заучиванию материала.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– низкий уровень развития восприятия связан с недостаточностью, фрагментарностью знаний детей об окружающем мире. Значительно замедлен процесс переработки воспринятой информации.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– развивается с отставанием от возрастной нормы.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МОТОРИКА – наблюдаются нарушения произвольной регуляции движений, недостаточная координированность и чёткость непроизвольных движений. Наиболее страдает моторика кистей и пальцев рук.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ЭМОЦОНАЛЬНАЯ СФЕРА – постоянно испытывают трудности со средой адаптации, что нарушает их эмоциональный комфорт и психическое равновесие.</a:t>
            </a:r>
          </a:p>
          <a:p>
            <a:pPr marL="342900" indent="-342900" algn="just">
              <a:buFont typeface="+mj-lt"/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5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2695"/>
              </p:ext>
            </p:extLst>
          </p:nvPr>
        </p:nvGraphicFramePr>
        <p:xfrm>
          <a:off x="467544" y="332656"/>
          <a:ext cx="8280920" cy="638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7646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ЗПР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Умственная отсталость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6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Познавательная деятельность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</a:t>
                      </a:r>
                      <a:r>
                        <a:rPr lang="ru-RU" sz="1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парциальность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мозаичность в развитии всех компонентов психической деятельности ребёнка.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тотальность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иерархичность нарушений психической деятельности ребёнка («диффузное, разлитое повреждение» коры головного мозга).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6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гораздо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выше потенциальные возможности развития их познавательной деятельности, и особенно высших форм мышления – обобщения, сравнения, анализа, синтеза, отвлечения, абстрагирования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затрудняются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установлении причинно-следственных зависимостей и имеют несовершенные функции обобщения.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6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скачкообразность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динамики всех форм мыслительной деятельности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данный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феномен экспериментально не выявлен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6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страдают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предпосылки интеллектуальной деятельности (внимание, восприятие, зрительно-двигательная координация, фонематический слух и другие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страдают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мыслительные функции – обобщение, сравнение, анализ, синтез.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6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дети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способны к плодотворному сотрудничеству со взрослым (хорошо принимают помощь взрослого и сверстника). Эта поддержка ещё эффективна, если она оказывается в форме игровых заданий и ориентирована на непроизвольный интерес ребёнка к осуществляемым видам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игровое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предъявление заданий может служить поводом для непроизвольного соскальзывания ребёнка с выполнения задания (особенно, если предлагаемое задание находится на пределе возможностей умственно отсталого ребёнка).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39070"/>
              </p:ext>
            </p:extLst>
          </p:nvPr>
        </p:nvGraphicFramePr>
        <p:xfrm>
          <a:off x="323528" y="188640"/>
          <a:ext cx="8496944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32048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ЗПР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Умственная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отсталость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имеется интерес к предметно-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манипулятивной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игровой деятельности. Игровая деятельность носит более эмоциональный характер чем у умственно отсталых дошкольников. Содержание игры не развёрнуто. В ней отсутствует собственный замысел, воображение, умение представить ситуацию в умственном плане. Дети без специального обучения не переходят на уровень сюжетно-ролевой игры, а «застревают» на уровне сюжетной игры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остаются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уровне предметно-игровых действий.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характерна большая яркость эмоций.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эмоциональная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сфера не развита, а чрезмерно игровое предъявление заданий часто отвлекает ребёнка от решения самого задания и затрудняет достижение цели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2721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различной степени владеют изобразительной деятельностью.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специального обучения изобразительная деятельность не возникает.  Ребёнок останавливается на уровне предпосылок предметных изображений, т.е. на уровне черкания. Отмечаются графические штампы – схематичные изображения домиков, «головоногие» изображения человека, буквы, цифры, хаотично разбросанные на плоскости листа бумаги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13458"/>
              </p:ext>
            </p:extLst>
          </p:nvPr>
        </p:nvGraphicFramePr>
        <p:xfrm>
          <a:off x="539553" y="476673"/>
          <a:ext cx="8136903" cy="314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04455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ЗПР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Умственная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отсталость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грубые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органические проявления не отмечаются. Можно увидеть неврологическую 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микросимптоматику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выраженная на висках и переносице венозная сеточка, лёгкая асимметрия лицевой иннервации, гипотрофия отдельных частей языка с его девиацией вправо или влево, 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сживление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сухожильных и 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периостальных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рефлексов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грубые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органические проявления.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патологическая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наследственная отягощённость практически не отмечается.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анамнезе отмечается патологическая наследственная отягощённость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1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 литературы: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Специальная дошкольная педагогика: Учебное пособие/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Е.А.Стребелева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А.Л.Венгер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Е.А.Екжанова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др.; Под ред. Е.А.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Стребелевой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специальной педагогики и психологии: учебное пособие/ О.В.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Вольская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поведения и развития у детей: Книга для хороших родителей и специалистов /Под ред. Л.С. Чутко.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Забрамная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С.Д. Психолого-педагогическая диагностика умственного развития детей.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Мастюкова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Е.М., Московкина А.Г. Семейное воспитание детей с отклонениями в развитии.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Умственная </a:t>
            </a:r>
            <a:r>
              <a:rPr lang="ru-RU" sz="32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отсталость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стойкое необратимое нарушение психического развития (интеллектуального в первую очередь), связанного с органическим недоразвитием мозга либо его ранним повреждением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Признаки:</a:t>
            </a:r>
          </a:p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Органическая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обусловленность нарушений психического развития. </a:t>
            </a:r>
          </a:p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Стойкость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нарушений, их необратимость к норме.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Нарушение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преимущественно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познавательной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феры.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умственной отсталости </a:t>
            </a: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страдают:</a:t>
            </a:r>
          </a:p>
          <a:p>
            <a:endParaRPr lang="ru-RU" sz="2800" b="1" i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	Восприятие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	Память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	Речь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	Внимание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	Эмоционально-волевая сфера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	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3945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83226"/>
            <a:ext cx="871296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ЭТИОЛОГИЯ УМСТВЕННОЙ ОТСТАЛОСТИ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(данные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Н.Д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Исаеву)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ЭНДОГЕННЫЕ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ВРОЖДЁННЫЕ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ПРИОБРЕТННЫЕ</a:t>
            </a:r>
          </a:p>
          <a:p>
            <a:pPr algn="ctr"/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(внутренние) 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63688" y="836712"/>
            <a:ext cx="322548" cy="2296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99992" y="846150"/>
            <a:ext cx="288033" cy="2202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452320" y="836712"/>
            <a:ext cx="288032" cy="2202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65538"/>
              </p:ext>
            </p:extLst>
          </p:nvPr>
        </p:nvGraphicFramePr>
        <p:xfrm>
          <a:off x="251520" y="1556792"/>
          <a:ext cx="871296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3240360"/>
                <a:gridCol w="2736304"/>
              </a:tblGrid>
              <a:tr h="48214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(обуславливают 70-90%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случаев умственной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отсталости)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наследственных структур: генные и хромосомные мутации;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эндокринные заболевания и метаболические дефекты матери;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перезревание половых клеток;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 родителей и т.д.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известно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более 400 факторов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хронические заболевания матери;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гипоксия;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несовместимость по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Rh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фактору;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ВУИ;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химические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вредности;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радиационное воздействие;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механические воздействия;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острые  и хронические  эмоциональные стрессы;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недоношенность и </a:t>
                      </a:r>
                      <a:r>
                        <a:rPr lang="ru-RU" sz="16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переношенность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плода и т.д.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обуславливают до 9%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случаев умственной отсталости)</a:t>
                      </a:r>
                    </a:p>
                    <a:p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нейроинфекции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тяжёлые интоксикации;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ЧМТ;</a:t>
                      </a:r>
                    </a:p>
                    <a:p>
                      <a:r>
                        <a:rPr lang="ru-RU" sz="18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Утяжеляющий фактор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и культурные депривации.</a:t>
                      </a:r>
                    </a:p>
                    <a:p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выраженности умственной отсталости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МКБ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10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05019"/>
              </p:ext>
            </p:extLst>
          </p:nvPr>
        </p:nvGraphicFramePr>
        <p:xfrm>
          <a:off x="395536" y="1844824"/>
          <a:ext cx="8136903" cy="3651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485015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  <a:endParaRPr lang="ru-RU" sz="20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Умственная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отсталость</a:t>
                      </a:r>
                      <a:endParaRPr lang="ru-RU" sz="20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</a:t>
                      </a:r>
                    </a:p>
                    <a:p>
                      <a:pPr algn="ctr"/>
                      <a:r>
                        <a:rPr lang="ru-RU" sz="20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интеллекта</a:t>
                      </a:r>
                      <a:endParaRPr lang="ru-RU" sz="20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70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Лёгкая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50-69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71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Умеренная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35-49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72 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Тяжёлая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20-34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73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Глубокая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20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УМСТВЕННОЙ ОТСТАЛОСТИ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89674"/>
              </p:ext>
            </p:extLst>
          </p:nvPr>
        </p:nvGraphicFramePr>
        <p:xfrm>
          <a:off x="323528" y="1484784"/>
          <a:ext cx="8496944" cy="510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44216"/>
                <a:gridCol w="2016224"/>
                <a:gridCol w="1944216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Клинические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признаки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Лёгкая умственная отсталость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Умеренная и тяжёлая умственная отсталость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Глубокая умственная отсталость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Речь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конкретно-образная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фразовая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отсутствует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Инстинктивная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+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самообслужива</a:t>
                      </a: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нию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090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к обучению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Постоянное</a:t>
                      </a:r>
                      <a:r>
                        <a:rPr lang="ru-RU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индивидуальное сопровождение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95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психического развития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(далее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ЗПР) — нарушение нормального темпа психического развития, когда отдельные психические функции (память, внимание, мышление, эмоционально-волевая сфера) отстают в своём развитии от принятых психологических норм для данного возраста.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ЗПР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психолого-педагогический диагноз ставится только в дошкольном и младшем школьном возрасте, если к окончанию этого периода остаются признаки недоразвития психических функций, то речь идёт уже 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парциальной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об умственной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отсталости.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8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6" y="1771003"/>
            <a:ext cx="8388424" cy="33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    ВОЗНИКНОВЕНИЯ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411760" y="900693"/>
            <a:ext cx="360040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087405" y="900693"/>
            <a:ext cx="360040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БИОЛОГИЧЕСКИЕ			      СОЦИАЛЬНЫЕ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51752"/>
              </p:ext>
            </p:extLst>
          </p:nvPr>
        </p:nvGraphicFramePr>
        <p:xfrm>
          <a:off x="395536" y="1988840"/>
          <a:ext cx="835292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217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патология беременности (тяжелые токсикозы, инфекции, интоксикации и травмы), внутриутробная гипоксия плода;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недоношенность;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асфиксия и травмы при родах;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заболевания инфекционного, токсического и травматического характера на ранних этапах развития ребёнка;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генетическая обусловленность.</a:t>
                      </a:r>
                    </a:p>
                    <a:p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длительное ограничение жизнедеятельности ребёнка;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неблагоприятные условия воспитания, частые психотравмирующие ситуации в жизни ребёнка.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59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1365</Words>
  <Application>Microsoft Office PowerPoint</Application>
  <PresentationFormat>Экран (4:3)</PresentationFormat>
  <Paragraphs>187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Vaio</dc:creator>
  <cp:lastModifiedBy>Сотрудник</cp:lastModifiedBy>
  <cp:revision>74</cp:revision>
  <dcterms:created xsi:type="dcterms:W3CDTF">2014-04-13T16:56:49Z</dcterms:created>
  <dcterms:modified xsi:type="dcterms:W3CDTF">2014-05-13T10:04:14Z</dcterms:modified>
</cp:coreProperties>
</file>